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46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45.xml.rels" ContentType="application/vnd.openxmlformats-package.relationships+xml"/>
  <Override PartName="/ppt/slides/_rels/slide46.xml.rels" ContentType="application/vnd.openxmlformats-package.relationships+xml"/>
  <Override PartName="/ppt/slides/_rels/slide47.xml.rels" ContentType="application/vnd.openxmlformats-package.relationships+xml"/>
  <Override PartName="/ppt/media/image28.png" ContentType="image/png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ppt/media/image21.png" ContentType="image/png"/>
  <Override PartName="/ppt/media/image6.jpeg" ContentType="image/jpeg"/>
  <Override PartName="/ppt/media/image5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48.jpeg" ContentType="image/jpe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jpeg" ContentType="image/jpeg"/>
  <Override PartName="/ppt/media/image40.png" ContentType="image/png"/>
  <Override PartName="/ppt/media/image41.png" ContentType="image/png"/>
  <Override PartName="/ppt/media/image42.png" ContentType="image/png"/>
  <Override PartName="/ppt/media/image43.jpeg" ContentType="image/jpe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3A5516CE-B052-44BD-A945-26279B8D112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FCEB6A7-3CE9-4638-B4CC-40DB6C21CF56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397277C-9DD0-45F8-8218-B433EAEDA761}" type="slidenum">
              <a:rPr b="0" lang="en-US" sz="1200" spc="-1" strike="noStrike">
                <a:latin typeface="Times New Roman"/>
              </a:rPr>
              <a:t>46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B41704F-D1F6-41D3-B61D-B55E2C7B1E92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7F79E0D-3B83-442D-B4B3-32EA2E578957}" type="slidenum">
              <a:rPr b="0" lang="en-US" sz="1200" spc="-1" strike="noStrike">
                <a:latin typeface="Times New Roman"/>
              </a:rPr>
              <a:t>46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622272-20E8-4C0C-843B-90C6C71EA00F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BF279B-46DC-444D-8820-F55AF8B8883D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AF1091-7F66-419C-A5A5-3F2BBD4E7E2E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BA1368-7E44-4460-AC20-A1E238BFD9C5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3EBF47-922F-4C7F-A970-18916C9BD0F5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61D94B-ACC8-4C1C-94E6-E43926070B20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703BC0-B17C-4FE9-9F1B-2E3D77B2FF1D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B70FD7-6AD4-4EC6-9739-D772ED68A02D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76DA8F-FAC4-42DE-B7BE-4165B773EF5E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AEC4B6-BCBC-4FAC-AAD1-B1F9FB842578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3195A1-0BDE-4796-B154-C73026DE1DDC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8E4751-C475-485D-9EF9-9AE53347344C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33F7CA6-61E3-486D-960E-ABCBB098CD7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AA5DAFB-033E-4A52-9C3F-AB9667DCB70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19AF401-87E6-4C75-8D89-96E74B72CEF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8625448-F663-4202-9B14-1AE4991F6D2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16700E4-7D21-4021-95E6-80AAF09C8DF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05A9DA2-936F-473A-B4E5-079028BCB57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7A39E62-921C-4271-80E4-90B429ED89B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F339278-165B-4B90-A109-8C6613AF71E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C144931-CCBB-4FD9-97E2-62F63DAF856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2927341-81CB-467E-B4F4-0804C3F96FC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BE6D28F-8AAD-4C51-807E-0F43C539314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F397958-778E-4536-A79A-FA9FC3C5AEB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  <a:buNone/>
            </a:pP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Master title style</a:t>
            </a:r>
            <a:endParaRPr b="0" lang="en-US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CDDBADB-7E53-4501-8F1C-20ADCB390C7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8b8b8b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&lt;date/time&gt;</a:t>
            </a:r>
            <a:endParaRPr b="0" lang="en-US" sz="18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 idx="5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11322C5-FE4F-4851-A3B9-E8FB42A6058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4240" cy="6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&lt;Name&gt;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&lt;Date&gt;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7FE6AA-DCF5-4621-8A1C-1DC1FEA9E2FE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F33D8C-7A17-4DA2-A6CD-23948993CF18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ABF17D-E357-4A3E-BC0B-E975F6723770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82ABA5-7655-4B18-8992-1CBD4020D670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A3637A-126D-4212-A4BE-4608B6427240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551805-ABC2-4497-8D05-A445764D8063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ontent Placeholder 2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Exploratory data analysis results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Interactive analytics demo in screenshots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Predictive analysis results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0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F2EDF2-EC82-4F4F-B945-8B01CF1D4C14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Box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2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1FD3C2-4D0B-4C13-8706-E915238C54FC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E23471-2C34-4770-B72F-AAAD0A63B2B8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3B81E28-4D97-4A25-A8DC-2BE5958B8E4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Executive Summary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Introduction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Methodology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Results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Conclusion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Appendix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C87553-2F2E-47F8-B4E8-DC07730D605C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EF4177-F839-4A4A-9176-2C2060F5ED94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230E07-DACF-4732-A16A-D90A6F0D9902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362A55-4049-426B-B82F-B8A87886D789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8746F2-7D3B-4349-A5D4-C3FE638DA120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93983A-6045-4226-97F2-DCFB4AB307A6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4B6244-8913-465B-A898-9473C8281B31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38452B-2C4A-45EB-9630-CD886749E380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E7A9F0-638D-47D8-BCA4-694CE169EA3D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52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B9B85F-AFD1-4D14-A0DF-CE9C9AE8AC1D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CD9C137A-C5A9-4D94-A81E-15BAB38C717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methodologies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all results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7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EB9554-E690-4242-87BD-E42D027942FB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184A2F-6A6C-40D8-AAE0-2043399CC9DA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0068B3-E471-49C6-8B0E-41FCFE8B4F0C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5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88DC00-1C83-4005-AB3F-681232E4D51F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Box 6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3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5D243E-659D-4D83-B795-FE2FF7AABFF0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678689-0593-4429-9F04-A48ED8CD34F6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D040C7-D744-4FDE-A2E5-115899FCE206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Box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4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275867-C882-4F34-A3ED-581604F267D7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EDBFB576-F117-41C3-9709-68BFB525D32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73" name="Title 1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4" name="Content Placeholder 2"/>
          <p:cNvSpPr/>
          <p:nvPr/>
        </p:nvSpPr>
        <p:spPr>
          <a:xfrm>
            <a:off x="958680" y="2521440"/>
            <a:ext cx="5660640" cy="189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Project background and context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Problems you want to find answers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DDE09F-27B7-4DE0-B2C7-AB819598B7CA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2AF481-21BB-4E70-822E-6CFABD204E56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78C16A-FF4D-41C9-BD6F-203E3FD144E8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C81FF2-F2D1-4606-916E-BCE78D4806EB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091FFD-51FD-4907-82AE-A51557911F0D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EAE774-1DFF-444E-A7A2-83CBB25C8071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BBF0B99-511B-447C-B682-C3884AA4001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76" name="TextBox 1"/>
          <p:cNvSpPr/>
          <p:nvPr/>
        </p:nvSpPr>
        <p:spPr>
          <a:xfrm>
            <a:off x="777960" y="281268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tent Placeholder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27000"/>
          </a:bodyPr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</a:rPr>
              <a:t>Executive Summary</a:t>
            </a:r>
            <a:endParaRPr b="0" lang="en-US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Data collection methodology:</a:t>
            </a:r>
            <a:endParaRPr b="0" lang="en-US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collected </a:t>
            </a:r>
            <a:endParaRPr b="0" lang="en-US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data wrangling</a:t>
            </a:r>
            <a:endParaRPr b="0" lang="en-US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processed</a:t>
            </a:r>
            <a:endParaRPr b="0" lang="en-US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exploratory data analysis (EDA) using visualization and SQL</a:t>
            </a:r>
            <a:endParaRPr b="0" lang="en-US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interactive visual analytics using Folium and Plotly Dash</a:t>
            </a:r>
            <a:endParaRPr b="0" lang="en-US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predictive analysis using classification models</a:t>
            </a:r>
            <a:endParaRPr b="0" lang="en-US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How to build, tune, evaluate classification models</a:t>
            </a:r>
            <a:endParaRPr b="0" lang="en-US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7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4561A0-ED00-4479-B50D-FFF28DC690FB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This project uses public data provided by SpaceX on their Falcon 9 rocket launches.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Request and parse SpaceX data using SpaceX API →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Filter the data to only include Falcon 9 launches →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Deal with missing values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5D48C10-AACE-44FA-A68C-8C954F55F419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data collection with SpaceX REST calls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26C223-897F-4D72-AB46-186AE3E2656D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Title 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7" name="Content Placeholder 4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0F4611-CAC2-4842-A61F-FB968135E800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</TotalTime>
  <Application>LibreOffice/7.3.3.2$Windows_X86_64 LibreOffice_project/d1d0ea68f081ee2800a922cac8f79445e4603348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2022-09-01T05:31:40Z</dcterms:modified>
  <cp:revision>201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